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4" r:id="rId1"/>
  </p:sldMasterIdLst>
  <p:notesMasterIdLst>
    <p:notesMasterId r:id="rId20"/>
  </p:notesMasterIdLst>
  <p:sldIdLst>
    <p:sldId id="1507" r:id="rId2"/>
    <p:sldId id="1508" r:id="rId3"/>
    <p:sldId id="1715" r:id="rId4"/>
    <p:sldId id="1675" r:id="rId5"/>
    <p:sldId id="1727" r:id="rId6"/>
    <p:sldId id="1728" r:id="rId7"/>
    <p:sldId id="1729" r:id="rId8"/>
    <p:sldId id="1730" r:id="rId9"/>
    <p:sldId id="1731" r:id="rId10"/>
    <p:sldId id="1713" r:id="rId11"/>
    <p:sldId id="1732" r:id="rId12"/>
    <p:sldId id="1721" r:id="rId13"/>
    <p:sldId id="1637" r:id="rId14"/>
    <p:sldId id="1734" r:id="rId15"/>
    <p:sldId id="1735" r:id="rId16"/>
    <p:sldId id="1736" r:id="rId17"/>
    <p:sldId id="1737" r:id="rId18"/>
    <p:sldId id="17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0607"/>
    <a:srgbClr val="000404"/>
    <a:srgbClr val="010A0B"/>
    <a:srgbClr val="192610"/>
    <a:srgbClr val="700000"/>
    <a:srgbClr val="020202"/>
    <a:srgbClr val="004620"/>
    <a:srgbClr val="460000"/>
    <a:srgbClr val="240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3418" autoAdjust="0"/>
  </p:normalViewPr>
  <p:slideViewPr>
    <p:cSldViewPr snapToGrid="0">
      <p:cViewPr varScale="1">
        <p:scale>
          <a:sx n="110" d="100"/>
          <a:sy n="110" d="100"/>
        </p:scale>
        <p:origin x="336" y="78"/>
      </p:cViewPr>
      <p:guideLst/>
    </p:cSldViewPr>
  </p:slideViewPr>
  <p:outlineViewPr>
    <p:cViewPr>
      <p:scale>
        <a:sx n="33" d="100"/>
        <a:sy n="33" d="100"/>
      </p:scale>
      <p:origin x="0" y="-50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DD806-3644-47FD-8493-81C1DD031CA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1D24B-FC86-47AA-B772-7DE07F4E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3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4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God’s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 can hold the universe together, then it can accomplish more mundane tasks such as:</a:t>
            </a: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 the Bible intact for 3500 years</a:t>
            </a: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Raising us from the dead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51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 of nature are never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broken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33:20 "Thus says the LORD: 'If you can break My covenant with the day and My covenant with the night, so that there will not be day and night in their season,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33:21 'then My covenant may also be broken with David My servant, so that he shall not have a son to reign on his throne, and with the Levites, the priests, My ministers.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26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8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14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90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15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06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0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3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7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6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1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6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3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36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none" lIns="90000" tIns="46800" rIns="90000" bIns="46800" anchor="b" anchorCtr="0">
            <a:noAutofit/>
          </a:bodyPr>
          <a:lstStyle/>
          <a:p>
            <a:fld id="{0D7B5987-63D3-440D-89F5-C4BC728D11D7}" type="slidenum">
              <a:rPr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3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8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E857BA-C9F0-4E0A-A4C7-D125AC0078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9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  <p:sldLayoutId id="2147484756" r:id="rId12"/>
    <p:sldLayoutId id="2147484757" r:id="rId13"/>
    <p:sldLayoutId id="2147484758" r:id="rId14"/>
    <p:sldLayoutId id="2147484759" r:id="rId15"/>
    <p:sldLayoutId id="2147484760" r:id="rId16"/>
    <p:sldLayoutId id="214748476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32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9753600" cy="3962400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Worship 		  	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	10:00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AM</a:t>
            </a:r>
          </a:p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Bible Class (Livestream) 	 </a:t>
            </a:r>
            <a:r>
              <a:rPr lang="en-US" sz="4000" dirty="0" smtClean="0">
                <a:effectLst>
                  <a:glow rad="228600">
                    <a:srgbClr val="03080D"/>
                  </a:glow>
                </a:effectLst>
              </a:rPr>
              <a:t>	5:00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PM</a:t>
            </a:r>
          </a:p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Wednesday</a:t>
            </a:r>
          </a:p>
          <a:p>
            <a:pPr marL="487668" lvl="1" indent="0">
              <a:buNone/>
            </a:pP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Bible Class </a:t>
            </a:r>
            <a:r>
              <a:rPr lang="en-US" sz="4000" dirty="0" smtClean="0">
                <a:effectLst>
                  <a:glow rad="228600">
                    <a:srgbClr val="03080D"/>
                  </a:glow>
                </a:effectLst>
              </a:rPr>
              <a:t>		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 </a:t>
            </a:r>
            <a:r>
              <a:rPr lang="en-US" sz="4000" dirty="0" smtClean="0">
                <a:effectLst>
                  <a:glow rad="228600">
                    <a:srgbClr val="03080D"/>
                  </a:glow>
                </a:effectLst>
              </a:rPr>
              <a:t>	7:00 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85409" y="5867400"/>
            <a:ext cx="10972800" cy="685800"/>
          </a:xfrm>
          <a:prstGeom prst="rect">
            <a:avLst/>
          </a:prstGeom>
        </p:spPr>
        <p:txBody>
          <a:bodyPr vert="horz" lIns="0" tIns="60960" rIns="0" bIns="0" anchor="b">
            <a:normAutofit fontScale="97500"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1538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07"/>
            <a:ext cx="12191999" cy="6907507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29965"/>
            <a:ext cx="12191999" cy="1200329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Things Revealed in Nature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068" y="1709194"/>
            <a:ext cx="11777932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Nature of God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Power without measure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Conclusion: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God’s Divine Power is beyond imagination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8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29965"/>
            <a:ext cx="12191999" cy="1200329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404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Things Revealed in Nature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404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068" y="1709194"/>
            <a:ext cx="10866845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Nature of God and Law 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Natural laws are never broken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Spiritual laws are absolute too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Conclusion: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Truth is objective and not subjective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5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nt, Small, Leaf, Nature, Growth, Tender, New, 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4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29965"/>
            <a:ext cx="12191999" cy="1200329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Things Revealed in Nature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068" y="1709194"/>
            <a:ext cx="10866845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607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Nature of God’s Promises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607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God’s natural promises are certain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607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607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God’s spiritual promises are certain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607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607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607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 keeps His promises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607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lant, Small, Leaf, Nature, Growth, Tender, New, 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4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nt, Small, Leaf, Nature, Growth, Tender, New, 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4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29965"/>
            <a:ext cx="12191999" cy="1200329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Natural Promise of Life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068" y="1709194"/>
            <a:ext cx="10866845" cy="532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Word of God is a seed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</a:t>
            </a:r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Now the parable is this: The seed is the word of God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.” 															Luke 8:11 </a:t>
            </a:r>
          </a:p>
        </p:txBody>
      </p:sp>
    </p:spTree>
    <p:extLst>
      <p:ext uri="{BB962C8B-B14F-4D97-AF65-F5344CB8AC3E}">
        <p14:creationId xmlns:p14="http://schemas.microsoft.com/office/powerpoint/2010/main" val="9011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nt, Small, Leaf, Nature, Growth, Tender, New, 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4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29965"/>
            <a:ext cx="12191999" cy="1200329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Natural Promise of Life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068" y="1709194"/>
            <a:ext cx="10927032" cy="532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Word of God is a seed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hearts are the soil</a:t>
            </a:r>
          </a:p>
          <a:p>
            <a:pPr marL="0" indent="0">
              <a:buNone/>
            </a:pPr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 aside all filthiness and overflow of wickedness, and receive with meekness the implanted word, which is able to save your souls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		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											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James 1:21 </a:t>
            </a:r>
          </a:p>
        </p:txBody>
      </p:sp>
    </p:spTree>
    <p:extLst>
      <p:ext uri="{BB962C8B-B14F-4D97-AF65-F5344CB8AC3E}">
        <p14:creationId xmlns:p14="http://schemas.microsoft.com/office/powerpoint/2010/main" val="38854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nt, Small, Leaf, Nature, Growth, Tender, New, 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4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29965"/>
            <a:ext cx="12191999" cy="1200329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Natural Promise of Life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068" y="1709194"/>
            <a:ext cx="10927032" cy="532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Word of God is a seed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hearts are the soil</a:t>
            </a:r>
          </a:p>
          <a:p>
            <a:pPr marL="0" indent="0">
              <a:buNone/>
            </a:pP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receive the seed 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believe and confess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repent of our sins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nt, Small, Leaf, Nature, Growth, Tender, New, 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4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29965"/>
            <a:ext cx="12191999" cy="1200329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Natural Promise of Life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068" y="1709194"/>
            <a:ext cx="10736532" cy="532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Word of God is a seed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hearts are the soil</a:t>
            </a:r>
          </a:p>
          <a:p>
            <a:pPr marL="0" indent="0">
              <a:buNone/>
            </a:pP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receive the seed </a:t>
            </a:r>
          </a:p>
          <a:p>
            <a:pPr marL="0" indent="0">
              <a:buNone/>
            </a:pP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Adding water brings life</a:t>
            </a:r>
          </a:p>
          <a:p>
            <a:pPr marL="0" indent="0">
              <a:buNone/>
            </a:pP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</a:t>
            </a:r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 who believes and is baptized will be saved; but he who does not believe will be </a:t>
            </a:r>
            <a:r>
              <a:rPr lang="en-US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condemned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 				Mark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16:16 </a:t>
            </a:r>
          </a:p>
        </p:txBody>
      </p:sp>
    </p:spTree>
    <p:extLst>
      <p:ext uri="{BB962C8B-B14F-4D97-AF65-F5344CB8AC3E}">
        <p14:creationId xmlns:p14="http://schemas.microsoft.com/office/powerpoint/2010/main" val="6386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4975"/>
          </a:xfrm>
        </p:spPr>
        <p:txBody>
          <a:bodyPr>
            <a:noAutofit/>
          </a:bodyPr>
          <a:lstStyle/>
          <a:p>
            <a:pPr algn="ctr"/>
            <a:r>
              <a:rPr lang="en-US" sz="9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Natural Promise of Life</a:t>
            </a:r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69" y="1687475"/>
            <a:ext cx="11684431" cy="5348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Word of God is a seed</a:t>
            </a:r>
          </a:p>
          <a:p>
            <a:pPr marL="0" indent="0">
              <a:buNone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hearts are the soil</a:t>
            </a:r>
          </a:p>
          <a:p>
            <a:pPr marL="0" indent="0">
              <a:buNone/>
            </a:pPr>
            <a:r>
              <a:rPr lang="en-US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 </a:t>
            </a:r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aside all filthiness and overflow of wickedness, and receive with meekness the implanted word, which is able to save your souls</a:t>
            </a:r>
            <a:r>
              <a:rPr lang="en-US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	James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1:21 </a:t>
            </a:r>
          </a:p>
        </p:txBody>
      </p:sp>
    </p:spTree>
    <p:extLst>
      <p:ext uri="{BB962C8B-B14F-4D97-AF65-F5344CB8AC3E}">
        <p14:creationId xmlns:p14="http://schemas.microsoft.com/office/powerpoint/2010/main" val="1562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96700"/>
              </p:ext>
            </p:extLst>
          </p:nvPr>
        </p:nvGraphicFramePr>
        <p:xfrm>
          <a:off x="4423144" y="-2"/>
          <a:ext cx="7768856" cy="67422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3884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4428"/>
              </a:tblGrid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47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5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189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prstClr val="white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Ryan Sollars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12 (s) 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276  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144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  <a:endParaRPr lang="en-US" sz="3200" b="0" i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prstClr val="white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Anthony Ward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521730"/>
            <a:ext cx="44231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Corinthians 16:2</a:t>
            </a:r>
          </a:p>
          <a:p>
            <a:pPr algn="ctr"/>
            <a:r>
              <a:rPr lang="en-US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</a:t>
            </a:r>
            <a:r>
              <a:rPr lang="en-U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first day of the week let each one of you lay something aside, storing up as he may prosper, that there be no collections when I come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collection basket 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in the foyer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90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2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35" y="120847"/>
            <a:ext cx="6827520" cy="6130834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glow rad="228600">
                    <a:srgbClr val="000000"/>
                  </a:glow>
                </a:effectLst>
              </a:rPr>
              <a:t>God’s Nature in Nature</a:t>
            </a:r>
            <a:br>
              <a:rPr lang="en-US" sz="8800" dirty="0" smtClean="0">
                <a:solidFill>
                  <a:schemeClr val="tx1"/>
                </a:solidFill>
                <a:effectLst>
                  <a:glow rad="228600">
                    <a:srgbClr val="000000"/>
                  </a:glow>
                </a:effectLst>
              </a:rPr>
            </a:br>
            <a:r>
              <a:rPr lang="en-US" sz="8800" dirty="0">
                <a:solidFill>
                  <a:schemeClr val="tx1"/>
                </a:solidFill>
                <a:effectLst>
                  <a:glow rad="228600">
                    <a:srgbClr val="000000"/>
                  </a:glow>
                </a:effectLst>
              </a:rPr>
              <a:t/>
            </a:r>
            <a:br>
              <a:rPr lang="en-US" sz="8800" dirty="0">
                <a:solidFill>
                  <a:schemeClr val="tx1"/>
                </a:solidFill>
                <a:effectLst>
                  <a:glow rad="228600">
                    <a:srgbClr val="000000"/>
                  </a:glow>
                </a:effectLst>
              </a:rPr>
            </a:br>
            <a:r>
              <a:rPr lang="en-US" sz="6000" dirty="0" smtClean="0">
                <a:solidFill>
                  <a:schemeClr val="tx1"/>
                </a:solidFill>
                <a:effectLst>
                  <a:glow rad="228600">
                    <a:srgbClr val="000000"/>
                  </a:glow>
                </a:effectLst>
              </a:rPr>
              <a:t>Romans 1</a:t>
            </a:r>
            <a:endParaRPr lang="en-US" sz="6000" dirty="0">
              <a:solidFill>
                <a:schemeClr val="tx1"/>
              </a:solidFill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2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e/St._Paul_preaching_at_Athens_%28Copy_of_Raphael%27s_tapestry%2C_reversed%29_MET_80.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640" y="-693350"/>
            <a:ext cx="13481279" cy="101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16115"/>
            <a:ext cx="12191999" cy="1228028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A0B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Paul’s Naturalist Sermons</a:t>
            </a:r>
            <a:endParaRPr lang="en-US" sz="8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A0B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9781" y="1709194"/>
            <a:ext cx="11714671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Acts 14:15-17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1. All men have the same nature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Conclusion: all men have the same God</a:t>
            </a:r>
            <a:endParaRPr lang="en-US" sz="5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6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e/St._Paul_preaching_at_Athens_%28Copy_of_Raphael%27s_tapestry%2C_reversed%29_MET_80.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640" y="-693350"/>
            <a:ext cx="13481279" cy="101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16115"/>
            <a:ext cx="12191999" cy="1228028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A0B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Paul’s Naturalist Sermons</a:t>
            </a:r>
            <a:endParaRPr lang="en-US" sz="8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A0B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9781" y="1709194"/>
            <a:ext cx="11714671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Acts 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14:15-17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1. All men have the same nature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2. All nature follows the same rules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Conclusion: One God created all nature</a:t>
            </a:r>
          </a:p>
        </p:txBody>
      </p:sp>
    </p:spTree>
    <p:extLst>
      <p:ext uri="{BB962C8B-B14F-4D97-AF65-F5344CB8AC3E}">
        <p14:creationId xmlns:p14="http://schemas.microsoft.com/office/powerpoint/2010/main" val="31347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e/St._Paul_preaching_at_Athens_%28Copy_of_Raphael%27s_tapestry%2C_reversed%29_MET_80.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640" y="-693350"/>
            <a:ext cx="13481279" cy="101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16115"/>
            <a:ext cx="12191999" cy="1228028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A0B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Paul’s Naturalist Sermons</a:t>
            </a:r>
            <a:endParaRPr lang="en-US" sz="8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A0B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9781" y="1709194"/>
            <a:ext cx="11714671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Acts 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14:15-17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1. All men have the same nature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2. All nature follows the same rules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3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Nature provides our needs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Conclusion: God provides for us</a:t>
            </a:r>
          </a:p>
        </p:txBody>
      </p:sp>
    </p:spTree>
    <p:extLst>
      <p:ext uri="{BB962C8B-B14F-4D97-AF65-F5344CB8AC3E}">
        <p14:creationId xmlns:p14="http://schemas.microsoft.com/office/powerpoint/2010/main" val="18311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e/St._Paul_preaching_at_Athens_%28Copy_of_Raphael%27s_tapestry%2C_reversed%29_MET_80.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640" y="-693350"/>
            <a:ext cx="13481279" cy="101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16115"/>
            <a:ext cx="12191999" cy="1228028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A0B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Paul’s Naturalist Sermons</a:t>
            </a:r>
            <a:endParaRPr lang="en-US" sz="8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A0B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9781" y="1709194"/>
            <a:ext cx="11714671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Acts 17:22-31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1. 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life comes from the Creator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Conclusion: we cannot make God(s)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2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e/St._Paul_preaching_at_Athens_%28Copy_of_Raphael%27s_tapestry%2C_reversed%29_MET_80.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640" y="-693350"/>
            <a:ext cx="13481279" cy="101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16115"/>
            <a:ext cx="12191999" cy="1228028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A0B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Paul’s Naturalist Sermons</a:t>
            </a:r>
            <a:endParaRPr lang="en-US" sz="8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A0B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9781" y="1709194"/>
            <a:ext cx="11714671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Acts 17:22-31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1. 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life comes from the Creator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All men have limited lives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Conclusion: God has a purpose for us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3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e/St._Paul_preaching_at_Athens_%28Copy_of_Raphael%27s_tapestry%2C_reversed%29_MET_80.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640" y="-693350"/>
            <a:ext cx="13481279" cy="101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16115"/>
            <a:ext cx="12191999" cy="1228028"/>
          </a:xfrm>
        </p:spPr>
        <p:txBody>
          <a:bodyPr wrap="square">
            <a:spAutoFit/>
          </a:bodyPr>
          <a:lstStyle/>
          <a:p>
            <a:pPr lvl="0" algn="ctr"/>
            <a:r>
              <a:rPr lang="en-US" sz="8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10A0B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Paul’s Naturalist Sermons</a:t>
            </a:r>
            <a:endParaRPr lang="en-US" sz="8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10A0B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9781" y="1709194"/>
            <a:ext cx="11714671" cy="532771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From these lessons we learn: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One God created all things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men have One God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 loves us and provides for us</a:t>
            </a:r>
          </a:p>
          <a:p>
            <a:pPr marL="0" indent="0" algn="just">
              <a:buClr>
                <a:srgbClr val="FFFFCC"/>
              </a:buClr>
              <a:buSzPct val="75000"/>
              <a:buNone/>
            </a:pP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 has a purpose for us</a:t>
            </a:r>
          </a:p>
        </p:txBody>
      </p:sp>
    </p:spTree>
    <p:extLst>
      <p:ext uri="{BB962C8B-B14F-4D97-AF65-F5344CB8AC3E}">
        <p14:creationId xmlns:p14="http://schemas.microsoft.com/office/powerpoint/2010/main" val="31845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402149</TotalTime>
  <Words>541</Words>
  <Application>Microsoft Office PowerPoint</Application>
  <PresentationFormat>Widescreen</PresentationFormat>
  <Paragraphs>127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Bell MT</vt:lpstr>
      <vt:lpstr>Calibri</vt:lpstr>
      <vt:lpstr>Depth</vt:lpstr>
      <vt:lpstr>Welcome!</vt:lpstr>
      <vt:lpstr>PowerPoint Presentation</vt:lpstr>
      <vt:lpstr>God’s Nature in Nature  Romans 1</vt:lpstr>
      <vt:lpstr>Paul’s Naturalist Sermons</vt:lpstr>
      <vt:lpstr>Paul’s Naturalist Sermons</vt:lpstr>
      <vt:lpstr>Paul’s Naturalist Sermons</vt:lpstr>
      <vt:lpstr>Paul’s Naturalist Sermons</vt:lpstr>
      <vt:lpstr>Paul’s Naturalist Sermons</vt:lpstr>
      <vt:lpstr>Paul’s Naturalist Sermons</vt:lpstr>
      <vt:lpstr>Things Revealed in Nature</vt:lpstr>
      <vt:lpstr>Things Revealed in Nature</vt:lpstr>
      <vt:lpstr>Things Revealed in Nature</vt:lpstr>
      <vt:lpstr>PowerPoint Presentation</vt:lpstr>
      <vt:lpstr>A Natural Promise of Life</vt:lpstr>
      <vt:lpstr>A Natural Promise of Life</vt:lpstr>
      <vt:lpstr>A Natural Promise of Life</vt:lpstr>
      <vt:lpstr>A Natural Promise of Life</vt:lpstr>
      <vt:lpstr>A Natural Promise of Life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</dc:title>
  <dc:creator>BRIAN HAINES</dc:creator>
  <cp:lastModifiedBy>Microsoft account</cp:lastModifiedBy>
  <cp:revision>1261</cp:revision>
  <dcterms:created xsi:type="dcterms:W3CDTF">2016-12-20T17:11:47Z</dcterms:created>
  <dcterms:modified xsi:type="dcterms:W3CDTF">2020-11-16T17:39:12Z</dcterms:modified>
</cp:coreProperties>
</file>